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5"/>
  </p:notesMasterIdLst>
  <p:sldIdLst>
    <p:sldId id="27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BD2"/>
    <a:srgbClr val="000000"/>
    <a:srgbClr val="0D148A"/>
    <a:srgbClr val="0A0B73"/>
    <a:srgbClr val="475274"/>
    <a:srgbClr val="1E383B"/>
    <a:srgbClr val="A3FCF9"/>
    <a:srgbClr val="07B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38"/>
    <p:restoredTop sz="94621"/>
  </p:normalViewPr>
  <p:slideViewPr>
    <p:cSldViewPr snapToGrid="0" snapToObjects="1" showGuides="1">
      <p:cViewPr varScale="1">
        <p:scale>
          <a:sx n="93" d="100"/>
          <a:sy n="93" d="100"/>
        </p:scale>
        <p:origin x="224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4833-D17D-6C44-AAAF-388591EC8E74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DACCB-1D2B-1441-9764-D045B63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3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DACCB-1D2B-1441-9764-D045B63939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1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5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1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5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10EF-9F0A-417A-951E-A2AF9D1DB3A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70635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1642-E810-4C74-9561-4440BA0F22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70134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92A7-9571-454C-B30A-D5946E53155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760890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CFAED-0E87-4292-9E11-A5B5DF480B0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7274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96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87A1-BEF3-4E5B-9278-3777A9838C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84995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BCDF-7ACC-4D5B-9919-DBEC4D16E65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38703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619A-4927-4BB4-A90C-897AD19685E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19252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133A-E823-49E3-B7C9-0F95D2989DE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87047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F53C-77AA-4ED8-AE08-5E2A9AD21C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96604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BF59-4D2F-461D-BF51-925420CBDA6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01350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441A-629A-4174-93B8-67A89169FA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496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7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9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0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1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8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27197-B5AB-4954-BADB-1F7B320AE42F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87"/>
              <a:t>5/10/19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8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4BB52-7134-4D3D-94A7-93EBE1876EB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5/10/19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59D0-FDDA-4ACF-B155-6BF318D512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Segoe U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346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ot Traffic Loop.mp4">
            <a:hlinkClick r:id="" action="ppaction://media"/>
            <a:extLst>
              <a:ext uri="{FF2B5EF4-FFF2-40B4-BE49-F238E27FC236}">
                <a16:creationId xmlns:a16="http://schemas.microsoft.com/office/drawing/2014/main" id="{E79953FB-57C2-274C-95F7-2A48BD5CA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7FC53-0D56-AD4E-84DC-62F4A685555E}"/>
              </a:ext>
            </a:extLst>
          </p:cNvPr>
          <p:cNvSpPr/>
          <p:nvPr/>
        </p:nvSpPr>
        <p:spPr>
          <a:xfrm>
            <a:off x="2" y="2254103"/>
            <a:ext cx="12191998" cy="4603898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83000"/>
                </a:schemeClr>
              </a:gs>
              <a:gs pos="78000">
                <a:schemeClr val="bg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608A2-9184-C647-9FAA-9F1EB6497AC9}"/>
              </a:ext>
            </a:extLst>
          </p:cNvPr>
          <p:cNvSpPr txBox="1"/>
          <p:nvPr/>
        </p:nvSpPr>
        <p:spPr>
          <a:xfrm>
            <a:off x="7591002" y="4902190"/>
            <a:ext cx="38654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bg2"/>
                </a:solidFill>
                <a:latin typeface="Century Gothic" panose="020B0502020202020204" pitchFamily="34" charset="0"/>
              </a:rPr>
              <a:t>Video Backgrounds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94588-4E2D-A640-9B1E-71065DD355B0}"/>
              </a:ext>
            </a:extLst>
          </p:cNvPr>
          <p:cNvSpPr txBox="1"/>
          <p:nvPr/>
        </p:nvSpPr>
        <p:spPr>
          <a:xfrm>
            <a:off x="7591002" y="5547693"/>
            <a:ext cx="386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Presented by You Exec</a:t>
            </a:r>
          </a:p>
        </p:txBody>
      </p:sp>
    </p:spTree>
    <p:extLst>
      <p:ext uri="{BB962C8B-B14F-4D97-AF65-F5344CB8AC3E}">
        <p14:creationId xmlns:p14="http://schemas.microsoft.com/office/powerpoint/2010/main" val="195130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Default Theme">
  <a:themeElements>
    <a:clrScheme name="Mix color">
      <a:dk1>
        <a:srgbClr val="57565A"/>
      </a:dk1>
      <a:lt1>
        <a:sysClr val="window" lastClr="FFFFFF"/>
      </a:lt1>
      <a:dk2>
        <a:srgbClr val="31697D"/>
      </a:dk2>
      <a:lt2>
        <a:srgbClr val="021631"/>
      </a:lt2>
      <a:accent1>
        <a:srgbClr val="F33947"/>
      </a:accent1>
      <a:accent2>
        <a:srgbClr val="00BBD6"/>
      </a:accent2>
      <a:accent3>
        <a:srgbClr val="B3D236"/>
      </a:accent3>
      <a:accent4>
        <a:srgbClr val="FFC000"/>
      </a:accent4>
      <a:accent5>
        <a:srgbClr val="042C62"/>
      </a:accent5>
      <a:accent6>
        <a:srgbClr val="44C072"/>
      </a:accent6>
      <a:hlink>
        <a:srgbClr val="7030A0"/>
      </a:hlink>
      <a:folHlink>
        <a:srgbClr val="00B0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2271"/>
      </a:accent1>
      <a:accent2>
        <a:srgbClr val="00A39A"/>
      </a:accent2>
      <a:accent3>
        <a:srgbClr val="23AC38"/>
      </a:accent3>
      <a:accent4>
        <a:srgbClr val="7DC3E7"/>
      </a:accent4>
      <a:accent5>
        <a:srgbClr val="00A5D3"/>
      </a:accent5>
      <a:accent6>
        <a:srgbClr val="182D8A"/>
      </a:accent6>
      <a:hlink>
        <a:srgbClr val="95939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Custom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322</TotalTime>
  <Words>7</Words>
  <Application>Microsoft Macintosh PowerPoint</Application>
  <PresentationFormat>Widescreen</PresentationFormat>
  <Paragraphs>3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Segoe UI</vt:lpstr>
      <vt:lpstr>Arial</vt:lpstr>
      <vt:lpstr>Calibri</vt:lpstr>
      <vt:lpstr>Calibri Light</vt:lpstr>
      <vt:lpstr>Century Gothic</vt:lpstr>
      <vt:lpstr>Default Theme</vt:lpstr>
      <vt:lpstr>1_Office Theme</vt:lpstr>
      <vt:lpstr>2_Office Theme</vt:lpstr>
      <vt:lpstr>PowerPoint Presentation</vt:lpstr>
    </vt:vector>
  </TitlesOfParts>
  <Manager>You Exec (https://youexec.com/plus)</Manager>
  <Company>You Exec (https://youexec.com/plus)</Company>
  <LinksUpToDate>false</LinksUpToDate>
  <SharedDoc>false</SharedDoc>
  <HyperlinkBase>You Exec (https://youexec.com/plus)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Backgrounds 2019</dc:title>
  <dc:subject>Video Backgrounds 2019</dc:subject>
  <dc:creator>You Exec (https://youexec.com/plus)</dc:creator>
  <cp:keywords>You Exec (https://youexec.com/plus)</cp:keywords>
  <dc:description>You Exec (https://youexec.com/plus)</dc:description>
  <cp:lastModifiedBy>You Exec</cp:lastModifiedBy>
  <cp:revision>168</cp:revision>
  <dcterms:created xsi:type="dcterms:W3CDTF">2019-05-01T17:41:34Z</dcterms:created>
  <dcterms:modified xsi:type="dcterms:W3CDTF">2019-05-11T01:27:30Z</dcterms:modified>
  <cp:category>You Exec (https://youexec.com/plus)</cp:category>
</cp:coreProperties>
</file>